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E6A7-C1D6-44E4-A1D2-912651524A77}" type="datetimeFigureOut">
              <a:rPr lang="da-DK" smtClean="0"/>
              <a:t>16-10-2020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3E2B-2627-4512-B8F9-CED1837D00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531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E6A7-C1D6-44E4-A1D2-912651524A77}" type="datetimeFigureOut">
              <a:rPr lang="da-DK" smtClean="0"/>
              <a:t>16-10-2020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3E2B-2627-4512-B8F9-CED1837D00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584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E6A7-C1D6-44E4-A1D2-912651524A77}" type="datetimeFigureOut">
              <a:rPr lang="da-DK" smtClean="0"/>
              <a:t>16-10-2020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3E2B-2627-4512-B8F9-CED1837D00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780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E6A7-C1D6-44E4-A1D2-912651524A77}" type="datetimeFigureOut">
              <a:rPr lang="da-DK" smtClean="0"/>
              <a:t>16-10-2020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3E2B-2627-4512-B8F9-CED1837D00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431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E6A7-C1D6-44E4-A1D2-912651524A77}" type="datetimeFigureOut">
              <a:rPr lang="da-DK" smtClean="0"/>
              <a:t>16-10-2020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3E2B-2627-4512-B8F9-CED1837D00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218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E6A7-C1D6-44E4-A1D2-912651524A77}" type="datetimeFigureOut">
              <a:rPr lang="da-DK" smtClean="0"/>
              <a:t>16-10-2020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3E2B-2627-4512-B8F9-CED1837D00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118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E6A7-C1D6-44E4-A1D2-912651524A77}" type="datetimeFigureOut">
              <a:rPr lang="da-DK" smtClean="0"/>
              <a:t>16-10-2020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3E2B-2627-4512-B8F9-CED1837D00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391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E6A7-C1D6-44E4-A1D2-912651524A77}" type="datetimeFigureOut">
              <a:rPr lang="da-DK" smtClean="0"/>
              <a:t>16-10-2020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3E2B-2627-4512-B8F9-CED1837D00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593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E6A7-C1D6-44E4-A1D2-912651524A77}" type="datetimeFigureOut">
              <a:rPr lang="da-DK" smtClean="0"/>
              <a:t>16-10-2020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3E2B-2627-4512-B8F9-CED1837D00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87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E6A7-C1D6-44E4-A1D2-912651524A77}" type="datetimeFigureOut">
              <a:rPr lang="da-DK" smtClean="0"/>
              <a:t>16-10-2020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3E2B-2627-4512-B8F9-CED1837D00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570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E6A7-C1D6-44E4-A1D2-912651524A77}" type="datetimeFigureOut">
              <a:rPr lang="da-DK" smtClean="0"/>
              <a:t>16-10-2020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3E2B-2627-4512-B8F9-CED1837D00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371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CE6A7-C1D6-44E4-A1D2-912651524A77}" type="datetimeFigureOut">
              <a:rPr lang="da-DK" smtClean="0"/>
              <a:t>16-10-2020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53E2B-2627-4512-B8F9-CED1837D00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278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rkivdatabasen.dk/valby/filer/b_68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96" y="296989"/>
            <a:ext cx="4392289" cy="32001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/>
          <p:cNvSpPr txBox="1"/>
          <p:nvPr/>
        </p:nvSpPr>
        <p:spPr>
          <a:xfrm>
            <a:off x="699247" y="401606"/>
            <a:ext cx="66697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/>
              <a:t>1929</a:t>
            </a:r>
            <a:endParaRPr lang="da-DK" dirty="0"/>
          </a:p>
        </p:txBody>
      </p:sp>
      <p:pic>
        <p:nvPicPr>
          <p:cNvPr id="1028" name="Picture 4" descr="http://arkivdatabasen.dk/valby/filer/b_73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358" y="296989"/>
            <a:ext cx="4721536" cy="31794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10678016" y="401606"/>
            <a:ext cx="66697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/>
              <a:t>1984</a:t>
            </a:r>
            <a:endParaRPr lang="da-DK" dirty="0"/>
          </a:p>
        </p:txBody>
      </p:sp>
      <p:pic>
        <p:nvPicPr>
          <p:cNvPr id="1030" name="Picture 6" descr="http://arkivdatabasen.dk/valby/filer/b_52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96" y="3722815"/>
            <a:ext cx="4563221" cy="29942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felt 11"/>
          <p:cNvSpPr txBox="1"/>
          <p:nvPr/>
        </p:nvSpPr>
        <p:spPr>
          <a:xfrm>
            <a:off x="699247" y="3974376"/>
            <a:ext cx="66697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/>
              <a:t>1999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26" y="3974376"/>
            <a:ext cx="4875968" cy="27427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kstfelt 13"/>
          <p:cNvSpPr txBox="1"/>
          <p:nvPr/>
        </p:nvSpPr>
        <p:spPr>
          <a:xfrm>
            <a:off x="10678016" y="4025146"/>
            <a:ext cx="66697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/>
              <a:t>2020</a:t>
            </a: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4058415" y="3328045"/>
            <a:ext cx="407517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3600" dirty="0" smtClean="0">
                <a:latin typeface="Arial Black" panose="020B0A04020102020204" pitchFamily="34" charset="0"/>
              </a:rPr>
              <a:t>Bevar smedjen</a:t>
            </a:r>
            <a:endParaRPr lang="da-DK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1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arkivdatabasen.dk/valby/filer/b_62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100" y="501709"/>
            <a:ext cx="8633800" cy="58545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8209376" y="0"/>
            <a:ext cx="220352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800" dirty="0" smtClean="0"/>
              <a:t>Marts 1987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299733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rkivdatabasen.dk/valby/filer/thumb_b_62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198" y="68246"/>
            <a:ext cx="8939605" cy="67215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/>
          <p:cNvSpPr txBox="1"/>
          <p:nvPr/>
        </p:nvSpPr>
        <p:spPr>
          <a:xfrm>
            <a:off x="8362279" y="68246"/>
            <a:ext cx="220352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800" dirty="0" smtClean="0"/>
              <a:t>Marts 1987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289259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Kirsten Henriksen</dc:creator>
  <cp:lastModifiedBy>Kirsten Henriksen</cp:lastModifiedBy>
  <cp:revision>4</cp:revision>
  <dcterms:created xsi:type="dcterms:W3CDTF">2020-10-16T13:13:52Z</dcterms:created>
  <dcterms:modified xsi:type="dcterms:W3CDTF">2020-10-16T13:31:06Z</dcterms:modified>
</cp:coreProperties>
</file>