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C83-FFB6-4FD5-9F65-5FAC9105FCCE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96286-456A-4E44-916D-9034A3F5EC4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1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3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3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4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4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5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5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6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6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7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7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8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8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5C6B-7EB6-4579-8CE9-0278E102EC36}" type="slidenum">
              <a:rPr lang="da-DK" smtClean="0"/>
              <a:pPr/>
              <a:t>9</a:t>
            </a:fld>
            <a:endParaRPr lang="da-DK" smtClean="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21FFC1-AE82-4133-B793-EB13419DBF99}" type="slidenum">
              <a:rPr lang="da-DK" sz="1200"/>
              <a:pPr algn="r"/>
              <a:t>9</a:t>
            </a:fld>
            <a:endParaRPr lang="da-DK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31A3-6B50-4ECB-B51C-9FB218642F37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D8B2-75A8-461E-9865-241CFD6060F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692696"/>
            <a:ext cx="66973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smtClean="0">
                <a:latin typeface="Candara" pitchFamily="34" charset="0"/>
              </a:rPr>
              <a:t>Idrætten i Valby </a:t>
            </a:r>
          </a:p>
          <a:p>
            <a:pPr algn="ctr"/>
            <a:r>
              <a:rPr lang="da-DK" sz="5400" dirty="0" smtClean="0">
                <a:solidFill>
                  <a:schemeClr val="tx2"/>
                </a:solidFill>
                <a:latin typeface="Candara" pitchFamily="34" charset="0"/>
              </a:rPr>
              <a:t>Faciliteter</a:t>
            </a:r>
          </a:p>
          <a:p>
            <a:pPr algn="ctr"/>
            <a:r>
              <a:rPr lang="da-DK" sz="5400" dirty="0" smtClean="0">
                <a:solidFill>
                  <a:schemeClr val="tx2"/>
                </a:solidFill>
                <a:latin typeface="Candara" pitchFamily="34" charset="0"/>
              </a:rPr>
              <a:t>Brugere Kapacitetsudnyttelse</a:t>
            </a:r>
            <a:endParaRPr lang="da-DK" sz="54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eka\AppData\Local\Microsoft\Windows\Temporary Internet Files\Content.Outlook\A3Q6DLHF\IMG_0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Billedresultat for valby idræts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244" name="Picture 4" descr="http://minby.dk/valby-bladet/wp-content/uploads/2015/03/val140820ValbyIdraetsparkOversigtsbille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520881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611560" y="116632"/>
            <a:ext cx="777686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smtClean="0">
                <a:latin typeface="Candara" pitchFamily="34" charset="0"/>
              </a:rPr>
              <a:t>Valby Idrætspark (48 ha)</a:t>
            </a:r>
          </a:p>
          <a:p>
            <a:pPr algn="ctr"/>
            <a:r>
              <a:rPr lang="da-DK" sz="4000" dirty="0" smtClean="0">
                <a:solidFill>
                  <a:schemeClr val="tx2"/>
                </a:solidFill>
                <a:latin typeface="Candara" pitchFamily="34" charset="0"/>
              </a:rPr>
              <a:t>Faciliteter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20 11-mands græsbaner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5 11-mands (inkl. nye blå) kan blive til 13 7-mands kunstgræs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1 opvisningsbane m/lys og 1 stadionbane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1 cricketbane og 6 petanquebaner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1 Kampsportslokale (kælder gammel afd.)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Tribunen (omklædning og VIP-lokale), </a:t>
            </a:r>
            <a:r>
              <a:rPr lang="da-DK" sz="2400" dirty="0" err="1" smtClean="0">
                <a:solidFill>
                  <a:schemeClr val="tx2"/>
                </a:solidFill>
                <a:latin typeface="Candara" pitchFamily="34" charset="0"/>
              </a:rPr>
              <a:t>Bevægelseshuset</a:t>
            </a:r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 (Fremad Valby)</a:t>
            </a: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Club </a:t>
            </a:r>
            <a:r>
              <a:rPr lang="da-DK" sz="2400" dirty="0" err="1" smtClean="0">
                <a:solidFill>
                  <a:schemeClr val="tx2"/>
                </a:solidFill>
                <a:latin typeface="Candara" pitchFamily="34" charset="0"/>
              </a:rPr>
              <a:t>Danmark-Hallen</a:t>
            </a:r>
            <a:endParaRPr lang="da-DK" sz="24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400" dirty="0" smtClean="0">
                <a:solidFill>
                  <a:schemeClr val="tx2"/>
                </a:solidFill>
                <a:latin typeface="Candara" pitchFamily="34" charset="0"/>
              </a:rPr>
              <a:t>KIES (skole og beboelse)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539552" y="0"/>
            <a:ext cx="828092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smtClean="0">
                <a:latin typeface="Candara" pitchFamily="34" charset="0"/>
              </a:rPr>
              <a:t>Valby Idrætspark </a:t>
            </a:r>
          </a:p>
          <a:p>
            <a:pPr algn="ctr"/>
            <a:r>
              <a:rPr lang="da-DK" sz="4000" dirty="0" smtClean="0">
                <a:solidFill>
                  <a:schemeClr val="tx2"/>
                </a:solidFill>
                <a:latin typeface="Candara" pitchFamily="34" charset="0"/>
              </a:rPr>
              <a:t>Brugere</a:t>
            </a:r>
          </a:p>
          <a:p>
            <a:pPr algn="ctr"/>
            <a:endParaRPr lang="da-DK" sz="40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Fodboldklubber ca. 15-20 stk. (store/mange børn: Fremad Valby, BK Frem, Valby Boldklub)</a:t>
            </a: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7-10 andre idrætsgrene: Hockey, australsk fodbold,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flagfootball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,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ultimate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, amerikansk fodbold, petanque, kampsport</a:t>
            </a: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Kampafvikling weekend/aften – KBU/DAI/FSKBH/KFS</a:t>
            </a: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Skoler og KIES inden kl. 15</a:t>
            </a:r>
          </a:p>
          <a:p>
            <a:endParaRPr lang="da-DK" sz="24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16632"/>
            <a:ext cx="6697363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smtClean="0">
                <a:latin typeface="Candara" pitchFamily="34" charset="0"/>
              </a:rPr>
              <a:t>Valby Idrætspark </a:t>
            </a:r>
          </a:p>
          <a:p>
            <a:pPr algn="ctr"/>
            <a:r>
              <a:rPr lang="da-DK" sz="4000" dirty="0" smtClean="0">
                <a:solidFill>
                  <a:schemeClr val="tx2"/>
                </a:solidFill>
                <a:latin typeface="Candara" pitchFamily="34" charset="0"/>
              </a:rPr>
              <a:t>Kapacitetsudnyttelse</a:t>
            </a:r>
          </a:p>
          <a:p>
            <a:pPr algn="ctr"/>
            <a:endParaRPr lang="da-DK" sz="4000" dirty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På papiret – dvs. ift. de fordelte tider så er alle udendørsbaner belagt fra kl. 16.30 til 22.00</a:t>
            </a: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Hensyn: Hvordan er ”slidtagen” på græsbaner  - regnvejr - hviletid mv.</a:t>
            </a: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Kunstgræs: fuldt belagt indtil kl. 16.30-22</a:t>
            </a: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16632"/>
            <a:ext cx="669736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err="1" smtClean="0">
                <a:latin typeface="Candara" pitchFamily="34" charset="0"/>
              </a:rPr>
              <a:t>Valbyhallen</a:t>
            </a:r>
            <a:r>
              <a:rPr lang="da-DK" sz="5400" dirty="0" smtClean="0">
                <a:latin typeface="Candara" pitchFamily="34" charset="0"/>
              </a:rPr>
              <a:t> inkl. </a:t>
            </a:r>
            <a:r>
              <a:rPr lang="da-DK" sz="5400" dirty="0" err="1" smtClean="0">
                <a:latin typeface="Candara" pitchFamily="34" charset="0"/>
              </a:rPr>
              <a:t>gl</a:t>
            </a:r>
            <a:r>
              <a:rPr lang="da-DK" sz="5400" dirty="0" smtClean="0">
                <a:latin typeface="Candara" pitchFamily="34" charset="0"/>
              </a:rPr>
              <a:t> </a:t>
            </a:r>
            <a:r>
              <a:rPr lang="da-DK" sz="5400" dirty="0" err="1" smtClean="0">
                <a:latin typeface="Candara" pitchFamily="34" charset="0"/>
              </a:rPr>
              <a:t>Valbyhal</a:t>
            </a:r>
            <a:endParaRPr lang="da-DK" sz="5400" dirty="0" smtClean="0">
              <a:latin typeface="Candara" pitchFamily="34" charset="0"/>
            </a:endParaRPr>
          </a:p>
          <a:p>
            <a:pPr algn="ctr"/>
            <a:r>
              <a:rPr lang="da-DK" sz="4000" dirty="0" smtClean="0">
                <a:solidFill>
                  <a:schemeClr val="tx2"/>
                </a:solidFill>
                <a:latin typeface="Candara" pitchFamily="34" charset="0"/>
              </a:rPr>
              <a:t>Faciliteter</a:t>
            </a: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3 idrætshaller i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Valby-hallen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 20X40 – de kan omdannes til en stor hal – muligt at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ruminddele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 - 3 spillefelter pr.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halkan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 dele</a:t>
            </a: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1 idrætshal 20X40 i Gammel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Valbyhal</a:t>
            </a:r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Mødelokaler, cafe, forhal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16632"/>
            <a:ext cx="66973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err="1" smtClean="0">
                <a:latin typeface="Candara" pitchFamily="34" charset="0"/>
              </a:rPr>
              <a:t>Valbyhallen</a:t>
            </a:r>
            <a:r>
              <a:rPr lang="da-DK" sz="5400" dirty="0" smtClean="0">
                <a:latin typeface="Candara" pitchFamily="34" charset="0"/>
              </a:rPr>
              <a:t> inkl. </a:t>
            </a:r>
            <a:r>
              <a:rPr lang="da-DK" sz="5400" dirty="0" err="1" smtClean="0">
                <a:latin typeface="Candara" pitchFamily="34" charset="0"/>
              </a:rPr>
              <a:t>Gl</a:t>
            </a:r>
            <a:r>
              <a:rPr lang="da-DK" sz="5400" dirty="0" smtClean="0">
                <a:latin typeface="Candara" pitchFamily="34" charset="0"/>
              </a:rPr>
              <a:t> </a:t>
            </a:r>
            <a:r>
              <a:rPr lang="da-DK" sz="5400" dirty="0" err="1" smtClean="0">
                <a:latin typeface="Candara" pitchFamily="34" charset="0"/>
              </a:rPr>
              <a:t>Valbyhal</a:t>
            </a:r>
            <a:endParaRPr lang="da-DK" sz="5400" dirty="0" smtClean="0">
              <a:latin typeface="Candara" pitchFamily="34" charset="0"/>
            </a:endParaRPr>
          </a:p>
          <a:p>
            <a:pPr algn="ctr"/>
            <a:r>
              <a:rPr lang="da-DK" sz="4000" dirty="0" smtClean="0">
                <a:solidFill>
                  <a:schemeClr val="tx2"/>
                </a:solidFill>
                <a:latin typeface="Candara" pitchFamily="34" charset="0"/>
              </a:rPr>
              <a:t>Brugere</a:t>
            </a:r>
          </a:p>
          <a:p>
            <a:pPr algn="ctr"/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Håndbold, hockey, floorball, badminton, volley, rulleskøjter, pensionistidræt og ældre i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bev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., skoler, gymnasier</a:t>
            </a:r>
          </a:p>
          <a:p>
            <a:pPr algn="ctr"/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Firmaarrangementer, messer, koncerter, stævner,  turnering mv. i weekender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16632"/>
            <a:ext cx="669736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dirty="0" err="1" smtClean="0">
                <a:latin typeface="Candara" pitchFamily="34" charset="0"/>
              </a:rPr>
              <a:t>Valbyhallen</a:t>
            </a:r>
            <a:r>
              <a:rPr lang="da-DK" sz="5400" dirty="0" smtClean="0">
                <a:latin typeface="Candara" pitchFamily="34" charset="0"/>
              </a:rPr>
              <a:t> inkl. </a:t>
            </a:r>
            <a:r>
              <a:rPr lang="da-DK" sz="5400" dirty="0" err="1" smtClean="0">
                <a:latin typeface="Candara" pitchFamily="34" charset="0"/>
              </a:rPr>
              <a:t>gl</a:t>
            </a:r>
            <a:r>
              <a:rPr lang="da-DK" sz="5400" dirty="0" smtClean="0">
                <a:latin typeface="Candara" pitchFamily="34" charset="0"/>
              </a:rPr>
              <a:t> </a:t>
            </a:r>
            <a:r>
              <a:rPr lang="da-DK" sz="5400" dirty="0" err="1" smtClean="0">
                <a:latin typeface="Candara" pitchFamily="34" charset="0"/>
              </a:rPr>
              <a:t>Valbyhal</a:t>
            </a:r>
            <a:endParaRPr lang="da-DK" sz="5400" dirty="0" smtClean="0">
              <a:latin typeface="Candara" pitchFamily="34" charset="0"/>
            </a:endParaRPr>
          </a:p>
          <a:p>
            <a:pPr algn="ctr"/>
            <a:r>
              <a:rPr lang="da-DK" sz="4000" dirty="0" smtClean="0">
                <a:solidFill>
                  <a:schemeClr val="tx2"/>
                </a:solidFill>
                <a:latin typeface="Candara" pitchFamily="34" charset="0"/>
              </a:rPr>
              <a:t>Kapacitetsudnyttelse</a:t>
            </a: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Ifølge bookinger så er alt belagt fra kl. 16-23 mandag-torsdag, fredag kl. 16-21. Fra 8-15 er det primært skolerne inkl. KIES</a:t>
            </a: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Weekender primært stævner, turnerings-afvikling og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Valby-Hallen-udlejning</a:t>
            </a:r>
            <a:endParaRPr lang="da-DK" sz="4000" dirty="0" smtClean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16632"/>
            <a:ext cx="6697363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5400" smtClean="0">
                <a:latin typeface="Candara" pitchFamily="34" charset="0"/>
              </a:rPr>
              <a:t>Satellitanlæg</a:t>
            </a:r>
            <a:endParaRPr lang="da-DK" sz="5400" dirty="0" smtClean="0">
              <a:latin typeface="Candara" pitchFamily="34" charset="0"/>
            </a:endParaRPr>
          </a:p>
          <a:p>
            <a:pPr algn="ctr"/>
            <a:endParaRPr lang="da-DK" sz="2800" dirty="0" smtClean="0"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Boldklubben Pioneren, klubhus på Vigerslevvej i Valby, baner ligger i Vigerslev parken,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driftes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 af TMF</a:t>
            </a: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Boldklubben 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Hellas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, klubhus Engdraget, hvor banerne også ligger,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driftes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 af TMF </a:t>
            </a:r>
          </a:p>
          <a:p>
            <a:endParaRPr lang="da-DK" sz="2800" dirty="0" smtClean="0">
              <a:solidFill>
                <a:schemeClr val="tx2"/>
              </a:solidFill>
              <a:latin typeface="Candara" pitchFamily="34" charset="0"/>
            </a:endParaRPr>
          </a:p>
          <a:p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Valby Boldklub, klubhus og baner Gl. Køge Landevej, baner </a:t>
            </a:r>
            <a:r>
              <a:rPr lang="da-DK" sz="2800" dirty="0" err="1" smtClean="0">
                <a:solidFill>
                  <a:schemeClr val="tx2"/>
                </a:solidFill>
                <a:latin typeface="Candara" pitchFamily="34" charset="0"/>
              </a:rPr>
              <a:t>driftes</a:t>
            </a:r>
            <a:r>
              <a:rPr lang="da-DK" sz="2800" dirty="0" smtClean="0">
                <a:solidFill>
                  <a:schemeClr val="tx2"/>
                </a:solidFill>
                <a:latin typeface="Candara" pitchFamily="34" charset="0"/>
              </a:rPr>
              <a:t> af KFF</a:t>
            </a:r>
          </a:p>
          <a:p>
            <a:r>
              <a:rPr lang="da-DK" sz="2800" dirty="0" smtClean="0">
                <a:solidFill>
                  <a:schemeClr val="accent1"/>
                </a:solidFill>
              </a:rPr>
              <a:t> </a:t>
            </a:r>
          </a:p>
          <a:p>
            <a:pPr algn="ctr"/>
            <a:endParaRPr lang="da-DK" sz="2800" dirty="0" smtClean="0">
              <a:latin typeface="Candara" pitchFamily="34" charset="0"/>
            </a:endParaRPr>
          </a:p>
          <a:p>
            <a:pPr algn="ctr"/>
            <a:endParaRPr lang="da-DK" sz="2800" dirty="0" smtClean="0">
              <a:latin typeface="Candara" pitchFamily="34" charset="0"/>
            </a:endParaRPr>
          </a:p>
          <a:p>
            <a:pPr algn="ctr"/>
            <a:endParaRPr lang="da-DK" sz="2800" dirty="0" smtClean="0">
              <a:latin typeface="Candara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 descr="https://gallery.mailchimp.com/7d2085344f0bfcf05497820da/images/6250efda-50aa-4e36-9508-3d1caf9731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89240"/>
            <a:ext cx="72199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350</Words>
  <Application>Microsoft Office PowerPoint</Application>
  <PresentationFormat>Skærmshow (4:3)</PresentationFormat>
  <Paragraphs>68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</vt:vector>
  </TitlesOfParts>
  <Company>Københavns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leneka</dc:creator>
  <cp:lastModifiedBy>leneka</cp:lastModifiedBy>
  <cp:revision>13</cp:revision>
  <dcterms:created xsi:type="dcterms:W3CDTF">2015-09-28T09:49:42Z</dcterms:created>
  <dcterms:modified xsi:type="dcterms:W3CDTF">2015-09-29T14:53:26Z</dcterms:modified>
</cp:coreProperties>
</file>