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368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625A-0150-CF4B-B0DC-A3BF25CB606E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955-F5CA-7A43-8930-BA83C1698E2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38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625A-0150-CF4B-B0DC-A3BF25CB606E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955-F5CA-7A43-8930-BA83C1698E2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90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625A-0150-CF4B-B0DC-A3BF25CB606E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955-F5CA-7A43-8930-BA83C1698E2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38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625A-0150-CF4B-B0DC-A3BF25CB606E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955-F5CA-7A43-8930-BA83C1698E2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85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625A-0150-CF4B-B0DC-A3BF25CB606E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955-F5CA-7A43-8930-BA83C1698E2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52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625A-0150-CF4B-B0DC-A3BF25CB606E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955-F5CA-7A43-8930-BA83C1698E2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72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625A-0150-CF4B-B0DC-A3BF25CB606E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955-F5CA-7A43-8930-BA83C1698E2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96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625A-0150-CF4B-B0DC-A3BF25CB606E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955-F5CA-7A43-8930-BA83C1698E2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72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625A-0150-CF4B-B0DC-A3BF25CB606E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955-F5CA-7A43-8930-BA83C1698E2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40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625A-0150-CF4B-B0DC-A3BF25CB606E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955-F5CA-7A43-8930-BA83C1698E2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15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625A-0150-CF4B-B0DC-A3BF25CB606E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955-F5CA-7A43-8930-BA83C1698E2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82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625A-0150-CF4B-B0DC-A3BF25CB606E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FC955-F5CA-7A43-8930-BA83C1698E2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22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72" y="183316"/>
            <a:ext cx="1544169" cy="414125"/>
          </a:xfrm>
          <a:prstGeom prst="rect">
            <a:avLst/>
          </a:prstGeom>
        </p:spPr>
      </p:pic>
      <p:pic>
        <p:nvPicPr>
          <p:cNvPr id="5" name="Picture 4" descr="SkylineV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4304"/>
            <a:ext cx="9144000" cy="1013578"/>
          </a:xfrm>
          <a:prstGeom prst="rect">
            <a:avLst/>
          </a:prstGeom>
        </p:spPr>
      </p:pic>
      <p:pic>
        <p:nvPicPr>
          <p:cNvPr id="2" name="Picture 1" descr="KK_Grundmaerke_Sort_Pantone_P_Blac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858" y="3239969"/>
            <a:ext cx="387519" cy="387519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654424" y="1237129"/>
            <a:ext cx="7799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 smtClean="0">
                <a:latin typeface="Gill Sans MT" pitchFamily="34" charset="0"/>
              </a:rPr>
              <a:t>Idrætsstrategi Valby 2015-2017</a:t>
            </a:r>
            <a:endParaRPr lang="da-DK" sz="4000" dirty="0">
              <a:latin typeface="Gill Sans MT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1470212" y="2563906"/>
            <a:ext cx="5979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29. September 2015</a:t>
            </a:r>
          </a:p>
          <a:p>
            <a:pPr algn="ctr"/>
            <a:endParaRPr lang="da-DK" dirty="0" smtClean="0"/>
          </a:p>
          <a:p>
            <a:pPr algn="ctr"/>
            <a:r>
              <a:rPr lang="da-DK" dirty="0" smtClean="0"/>
              <a:t>Oplæg og workshop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7713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ylineV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4304"/>
            <a:ext cx="9144000" cy="1013578"/>
          </a:xfrm>
          <a:prstGeom prst="rect">
            <a:avLst/>
          </a:prstGeom>
        </p:spPr>
      </p:pic>
      <p:pic>
        <p:nvPicPr>
          <p:cNvPr id="6" name="Picture 1" descr="KK_Grundmaerke_Sort_Pantone_P_Bl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858" y="3239969"/>
            <a:ext cx="387519" cy="387519"/>
          </a:xfrm>
          <a:prstGeom prst="rect">
            <a:avLst/>
          </a:prstGeom>
        </p:spPr>
      </p:pic>
      <p:pic>
        <p:nvPicPr>
          <p:cNvPr id="7" name="Picture 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72" y="183316"/>
            <a:ext cx="1544169" cy="414125"/>
          </a:xfrm>
          <a:prstGeom prst="rect">
            <a:avLst/>
          </a:prstGeom>
        </p:spPr>
      </p:pic>
      <p:sp>
        <p:nvSpPr>
          <p:cNvPr id="21" name="Tekstboks 20"/>
          <p:cNvSpPr txBox="1"/>
          <p:nvPr/>
        </p:nvSpPr>
        <p:spPr>
          <a:xfrm>
            <a:off x="1129553" y="1524000"/>
            <a:ext cx="6158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Økonomi</a:t>
            </a:r>
          </a:p>
          <a:p>
            <a:pPr>
              <a:buFontTx/>
              <a:buChar char="-"/>
            </a:pPr>
            <a:r>
              <a:rPr lang="da-DK" dirty="0" smtClean="0"/>
              <a:t>Gennemskuelighed i puljer – flere af midlerne via lokaludvalgene</a:t>
            </a:r>
          </a:p>
          <a:p>
            <a:pPr>
              <a:buFontTx/>
              <a:buChar char="-"/>
            </a:pPr>
            <a:r>
              <a:rPr lang="da-DK" dirty="0" smtClean="0"/>
              <a:t>Drifts vs. Udviklingsstrategi</a:t>
            </a:r>
          </a:p>
          <a:p>
            <a:pPr>
              <a:buFontTx/>
              <a:buChar char="-"/>
            </a:pPr>
            <a:r>
              <a:rPr lang="da-DK" dirty="0" smtClean="0"/>
              <a:t>Fundraising samlet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3529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ylineV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4304"/>
            <a:ext cx="9144000" cy="1013578"/>
          </a:xfrm>
          <a:prstGeom prst="rect">
            <a:avLst/>
          </a:prstGeom>
        </p:spPr>
      </p:pic>
      <p:pic>
        <p:nvPicPr>
          <p:cNvPr id="6" name="Picture 1" descr="KK_Grundmaerke_Sort_Pantone_P_Bl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858" y="3239969"/>
            <a:ext cx="387519" cy="387519"/>
          </a:xfrm>
          <a:prstGeom prst="rect">
            <a:avLst/>
          </a:prstGeom>
        </p:spPr>
      </p:pic>
      <p:pic>
        <p:nvPicPr>
          <p:cNvPr id="7" name="Picture 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72" y="183316"/>
            <a:ext cx="1544169" cy="414125"/>
          </a:xfrm>
          <a:prstGeom prst="rect">
            <a:avLst/>
          </a:prstGeom>
        </p:spPr>
      </p:pic>
      <p:sp>
        <p:nvSpPr>
          <p:cNvPr id="21" name="Tekstboks 20"/>
          <p:cNvSpPr txBox="1"/>
          <p:nvPr/>
        </p:nvSpPr>
        <p:spPr>
          <a:xfrm>
            <a:off x="1129553" y="1524000"/>
            <a:ext cx="6158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Faciliteter</a:t>
            </a:r>
          </a:p>
          <a:p>
            <a:pPr>
              <a:buFontTx/>
              <a:buChar char="-"/>
            </a:pPr>
            <a:r>
              <a:rPr lang="da-DK" dirty="0" smtClean="0"/>
              <a:t>Lokale faciliteter – vækstcentre</a:t>
            </a:r>
          </a:p>
          <a:p>
            <a:pPr>
              <a:buFontTx/>
              <a:buChar char="-"/>
            </a:pPr>
            <a:r>
              <a:rPr lang="da-DK" dirty="0" smtClean="0"/>
              <a:t>Vedligeholdelse</a:t>
            </a:r>
          </a:p>
          <a:p>
            <a:pPr>
              <a:buFontTx/>
              <a:buChar char="-"/>
            </a:pPr>
            <a:r>
              <a:rPr lang="da-DK" dirty="0" smtClean="0"/>
              <a:t>Udnyttelse, bookingsystem</a:t>
            </a:r>
          </a:p>
          <a:p>
            <a:pPr>
              <a:buFontTx/>
              <a:buChar char="-"/>
            </a:pPr>
            <a:r>
              <a:rPr lang="da-DK" dirty="0" smtClean="0"/>
              <a:t>Faciliteter i </a:t>
            </a:r>
            <a:r>
              <a:rPr lang="da-DK" dirty="0" err="1" smtClean="0"/>
              <a:t>Udkantsvalby</a:t>
            </a:r>
            <a:endParaRPr lang="da-DK" dirty="0" smtClean="0"/>
          </a:p>
          <a:p>
            <a:pPr>
              <a:buFontTx/>
              <a:buChar char="-"/>
            </a:pPr>
            <a:r>
              <a:rPr lang="da-DK" smtClean="0"/>
              <a:t>Frivillighedsdag/strategi fælles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3529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72" y="183316"/>
            <a:ext cx="1544169" cy="414125"/>
          </a:xfrm>
          <a:prstGeom prst="rect">
            <a:avLst/>
          </a:prstGeom>
        </p:spPr>
      </p:pic>
      <p:pic>
        <p:nvPicPr>
          <p:cNvPr id="5" name="Picture 4" descr="SkylineV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4304"/>
            <a:ext cx="9144000" cy="1013578"/>
          </a:xfrm>
          <a:prstGeom prst="rect">
            <a:avLst/>
          </a:prstGeom>
        </p:spPr>
      </p:pic>
      <p:pic>
        <p:nvPicPr>
          <p:cNvPr id="2" name="Picture 1" descr="KK_Grundmaerke_Sort_Pantone_P_Blac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858" y="3239969"/>
            <a:ext cx="387519" cy="387519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654424" y="1237129"/>
            <a:ext cx="7799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 smtClean="0">
                <a:latin typeface="Gill Sans MT" pitchFamily="34" charset="0"/>
              </a:rPr>
              <a:t>Program </a:t>
            </a:r>
            <a:endParaRPr lang="da-DK" sz="4000" dirty="0">
              <a:latin typeface="Gill Sans MT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1353671" y="2214282"/>
            <a:ext cx="67414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/>
              <a:t>17.00-17.20	Finde på plads, velkomst v Villy Sørensen, næstformand Valby Lokaludvalg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17.20-17.40	Søren Hemmingshøj, Københavns Idrætsforum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17.40-17.50	Lene Karsbæk, Kultur Valby 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17.50-18	.00	Jan </a:t>
            </a:r>
            <a:r>
              <a:rPr lang="da-DK" dirty="0" err="1" smtClean="0"/>
              <a:t>Barslev</a:t>
            </a:r>
            <a:r>
              <a:rPr lang="da-DK" dirty="0" smtClean="0"/>
              <a:t>, Københavns Idrætsefterskole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18.00-18.30	Lotte Büchert, Dansk Idrætsforbund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18.30-19	.00	Spisning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19.00-20.30	Workshop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19.10-19.35	Workshop 1. omgang inkl. bordskift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19.35-20.00	Workshop 2. omgang inkl. bordskift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20.00-20.10	Kaffepause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20.10-20.35	Workshop 3. omgang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20.35-21.00 	Opsamling og tak for i aften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7713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kylineV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4304"/>
            <a:ext cx="9144000" cy="1013578"/>
          </a:xfrm>
          <a:prstGeom prst="rect">
            <a:avLst/>
          </a:prstGeom>
        </p:spPr>
      </p:pic>
      <p:pic>
        <p:nvPicPr>
          <p:cNvPr id="5" name="Picture 1" descr="KK_Grundmaerke_Sort_Pantone_P_Bl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858" y="3239969"/>
            <a:ext cx="387519" cy="387519"/>
          </a:xfrm>
          <a:prstGeom prst="rect">
            <a:avLst/>
          </a:prstGeom>
        </p:spPr>
      </p:pic>
      <p:pic>
        <p:nvPicPr>
          <p:cNvPr id="6" name="Picture 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72" y="183316"/>
            <a:ext cx="1544169" cy="414125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923365" y="1208644"/>
            <a:ext cx="730623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 smtClean="0"/>
              <a:t>Workshop </a:t>
            </a:r>
          </a:p>
          <a:p>
            <a:endParaRPr lang="da-DK" dirty="0" smtClean="0"/>
          </a:p>
          <a:p>
            <a:r>
              <a:rPr lang="da-DK" dirty="0" smtClean="0"/>
              <a:t>Hvad har idrætslivet i Valby brug for, for at kunne udvikle sig?</a:t>
            </a:r>
          </a:p>
          <a:p>
            <a:endParaRPr lang="da-DK" dirty="0" smtClean="0"/>
          </a:p>
          <a:p>
            <a:r>
              <a:rPr lang="da-DK" dirty="0" smtClean="0"/>
              <a:t>På tre områder:  </a:t>
            </a:r>
          </a:p>
          <a:p>
            <a:r>
              <a:rPr lang="da-DK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 smtClean="0"/>
              <a:t>Sportsligt/Frivillighed </a:t>
            </a:r>
            <a:endParaRPr lang="da-DK" sz="2000" dirty="0" smtClean="0"/>
          </a:p>
          <a:p>
            <a:pPr>
              <a:buFont typeface="Arial" pitchFamily="34" charset="0"/>
              <a:buChar char="•"/>
            </a:pPr>
            <a:r>
              <a:rPr lang="da-DK" sz="2000" dirty="0" smtClean="0"/>
              <a:t>Faciliteter 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 smtClean="0"/>
              <a:t>Økonomisk  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9947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kylineV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4304"/>
            <a:ext cx="9144000" cy="1013578"/>
          </a:xfrm>
          <a:prstGeom prst="rect">
            <a:avLst/>
          </a:prstGeom>
        </p:spPr>
      </p:pic>
      <p:pic>
        <p:nvPicPr>
          <p:cNvPr id="5" name="Picture 1" descr="KK_Grundmaerke_Sort_Pantone_P_Bl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858" y="3239969"/>
            <a:ext cx="387519" cy="387519"/>
          </a:xfrm>
          <a:prstGeom prst="rect">
            <a:avLst/>
          </a:prstGeom>
        </p:spPr>
      </p:pic>
      <p:pic>
        <p:nvPicPr>
          <p:cNvPr id="6" name="Picture 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72" y="183316"/>
            <a:ext cx="1544169" cy="414125"/>
          </a:xfrm>
          <a:prstGeom prst="rect">
            <a:avLst/>
          </a:prstGeom>
        </p:spPr>
      </p:pic>
      <p:pic>
        <p:nvPicPr>
          <p:cNvPr id="8" name="Billede 7" descr="Må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034" y="709143"/>
            <a:ext cx="3731248" cy="2530826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5779612" y="597441"/>
            <a:ext cx="208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Hvad er målet? </a:t>
            </a:r>
            <a:endParaRPr lang="da-DK" dirty="0"/>
          </a:p>
        </p:txBody>
      </p:sp>
      <p:sp>
        <p:nvSpPr>
          <p:cNvPr id="11" name="Højrepil 10"/>
          <p:cNvSpPr/>
          <p:nvPr/>
        </p:nvSpPr>
        <p:spPr>
          <a:xfrm rot="20751955">
            <a:off x="1484955" y="1427686"/>
            <a:ext cx="4709343" cy="380103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boks 11"/>
          <p:cNvSpPr txBox="1"/>
          <p:nvPr/>
        </p:nvSpPr>
        <p:spPr>
          <a:xfrm rot="20728831">
            <a:off x="1523999" y="2655520"/>
            <a:ext cx="323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Hvordan når vi det?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2697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ylineV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4304"/>
            <a:ext cx="9144000" cy="1013578"/>
          </a:xfrm>
          <a:prstGeom prst="rect">
            <a:avLst/>
          </a:prstGeom>
        </p:spPr>
      </p:pic>
      <p:pic>
        <p:nvPicPr>
          <p:cNvPr id="6" name="Picture 1" descr="KK_Grundmaerke_Sort_Pantone_P_Bl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858" y="3239969"/>
            <a:ext cx="387519" cy="387519"/>
          </a:xfrm>
          <a:prstGeom prst="rect">
            <a:avLst/>
          </a:prstGeom>
        </p:spPr>
      </p:pic>
      <p:pic>
        <p:nvPicPr>
          <p:cNvPr id="7" name="Picture 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72" y="183316"/>
            <a:ext cx="1544169" cy="414125"/>
          </a:xfrm>
          <a:prstGeom prst="rect">
            <a:avLst/>
          </a:prstGeom>
        </p:spPr>
      </p:pic>
      <p:pic>
        <p:nvPicPr>
          <p:cNvPr id="8" name="Billede 7" descr="Må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034" y="709143"/>
            <a:ext cx="3731248" cy="2530826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5779612" y="597441"/>
            <a:ext cx="208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Hvad er målet? </a:t>
            </a:r>
            <a:endParaRPr lang="da-DK" dirty="0"/>
          </a:p>
        </p:txBody>
      </p:sp>
      <p:sp>
        <p:nvSpPr>
          <p:cNvPr id="10" name="Højrepil 9"/>
          <p:cNvSpPr/>
          <p:nvPr/>
        </p:nvSpPr>
        <p:spPr>
          <a:xfrm rot="20751955">
            <a:off x="451845" y="897279"/>
            <a:ext cx="6404785" cy="449475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boks 10"/>
          <p:cNvSpPr txBox="1"/>
          <p:nvPr/>
        </p:nvSpPr>
        <p:spPr>
          <a:xfrm rot="20728831">
            <a:off x="797856" y="2444251"/>
            <a:ext cx="323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Hvordan når vi det?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 rot="20698083">
            <a:off x="641872" y="3207618"/>
            <a:ext cx="1088316" cy="1353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Aktiviteter</a:t>
            </a:r>
          </a:p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2016 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 rot="20729354">
            <a:off x="1810701" y="2940599"/>
            <a:ext cx="1088316" cy="1353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Aktiviteter</a:t>
            </a:r>
          </a:p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2017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 rot="20701417">
            <a:off x="3025203" y="2536533"/>
            <a:ext cx="1088316" cy="1353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Aktiviteter</a:t>
            </a:r>
          </a:p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2018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7" name="Afrundet rektangel 16"/>
          <p:cNvSpPr/>
          <p:nvPr/>
        </p:nvSpPr>
        <p:spPr>
          <a:xfrm rot="20787996">
            <a:off x="722482" y="5065223"/>
            <a:ext cx="1303469" cy="6658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Succeskriterier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8" name="Afrundet rektangel 17"/>
          <p:cNvSpPr/>
          <p:nvPr/>
        </p:nvSpPr>
        <p:spPr>
          <a:xfrm rot="20785388">
            <a:off x="2145696" y="4713015"/>
            <a:ext cx="1303469" cy="6658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Succeskriterier</a:t>
            </a:r>
            <a:endParaRPr lang="da-DK" sz="1200" dirty="0"/>
          </a:p>
        </p:txBody>
      </p:sp>
      <p:sp>
        <p:nvSpPr>
          <p:cNvPr id="19" name="Afrundet rektangel 18"/>
          <p:cNvSpPr/>
          <p:nvPr/>
        </p:nvSpPr>
        <p:spPr>
          <a:xfrm rot="20752353">
            <a:off x="3565834" y="4346355"/>
            <a:ext cx="1303469" cy="6658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Succeskriterier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xmlns="" val="18473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ylineV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4304"/>
            <a:ext cx="9144000" cy="1013578"/>
          </a:xfrm>
          <a:prstGeom prst="rect">
            <a:avLst/>
          </a:prstGeom>
        </p:spPr>
      </p:pic>
      <p:pic>
        <p:nvPicPr>
          <p:cNvPr id="6" name="Picture 1" descr="KK_Grundmaerke_Sort_Pantone_P_Bl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858" y="3239969"/>
            <a:ext cx="387519" cy="387519"/>
          </a:xfrm>
          <a:prstGeom prst="rect">
            <a:avLst/>
          </a:prstGeom>
        </p:spPr>
      </p:pic>
      <p:pic>
        <p:nvPicPr>
          <p:cNvPr id="7" name="Picture 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72" y="183316"/>
            <a:ext cx="1544169" cy="414125"/>
          </a:xfrm>
          <a:prstGeom prst="rect">
            <a:avLst/>
          </a:prstGeom>
        </p:spPr>
      </p:pic>
      <p:pic>
        <p:nvPicPr>
          <p:cNvPr id="8" name="Billede 7" descr="Må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034" y="709143"/>
            <a:ext cx="3731248" cy="2530826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5779612" y="597441"/>
            <a:ext cx="208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Hvad er målet? </a:t>
            </a:r>
            <a:endParaRPr lang="da-DK" dirty="0"/>
          </a:p>
        </p:txBody>
      </p:sp>
      <p:sp>
        <p:nvSpPr>
          <p:cNvPr id="10" name="Højrepil 9"/>
          <p:cNvSpPr/>
          <p:nvPr/>
        </p:nvSpPr>
        <p:spPr>
          <a:xfrm rot="20751955">
            <a:off x="451845" y="897279"/>
            <a:ext cx="6404785" cy="449475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boks 10"/>
          <p:cNvSpPr txBox="1"/>
          <p:nvPr/>
        </p:nvSpPr>
        <p:spPr>
          <a:xfrm rot="20728831">
            <a:off x="797856" y="2444251"/>
            <a:ext cx="323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Hvordan når vi det? </a:t>
            </a:r>
            <a:endParaRPr lang="da-DK" dirty="0"/>
          </a:p>
        </p:txBody>
      </p:sp>
      <p:sp>
        <p:nvSpPr>
          <p:cNvPr id="12" name="Rektangel 11"/>
          <p:cNvSpPr/>
          <p:nvPr/>
        </p:nvSpPr>
        <p:spPr>
          <a:xfrm rot="20698083">
            <a:off x="641872" y="3207618"/>
            <a:ext cx="1088316" cy="1353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Aktiviteter</a:t>
            </a:r>
          </a:p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2016 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 rot="20729354">
            <a:off x="1810701" y="2940599"/>
            <a:ext cx="1088316" cy="1353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Aktiviteter</a:t>
            </a:r>
          </a:p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2017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 rot="20701417">
            <a:off x="3025203" y="2536533"/>
            <a:ext cx="1088316" cy="1353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Aktiviteter</a:t>
            </a:r>
          </a:p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2018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5" name="Afrundet rektangel 14"/>
          <p:cNvSpPr/>
          <p:nvPr/>
        </p:nvSpPr>
        <p:spPr>
          <a:xfrm rot="20787996">
            <a:off x="722482" y="5065223"/>
            <a:ext cx="1303469" cy="6658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Succeskriterier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6" name="Afrundet rektangel 15"/>
          <p:cNvSpPr/>
          <p:nvPr/>
        </p:nvSpPr>
        <p:spPr>
          <a:xfrm rot="20785388">
            <a:off x="2145696" y="4713015"/>
            <a:ext cx="1303469" cy="6658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Succeskriterier</a:t>
            </a:r>
            <a:endParaRPr lang="da-DK" sz="1200" dirty="0"/>
          </a:p>
        </p:txBody>
      </p:sp>
      <p:sp>
        <p:nvSpPr>
          <p:cNvPr id="17" name="Afrundet rektangel 16"/>
          <p:cNvSpPr/>
          <p:nvPr/>
        </p:nvSpPr>
        <p:spPr>
          <a:xfrm rot="20752353">
            <a:off x="3565834" y="4346355"/>
            <a:ext cx="1303469" cy="6658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Succeskriterier</a:t>
            </a:r>
            <a:endParaRPr lang="da-DK" sz="1200" dirty="0"/>
          </a:p>
        </p:txBody>
      </p:sp>
      <p:sp>
        <p:nvSpPr>
          <p:cNvPr id="18" name="Ligebenet trekant 17"/>
          <p:cNvSpPr/>
          <p:nvPr/>
        </p:nvSpPr>
        <p:spPr>
          <a:xfrm rot="978431">
            <a:off x="777110" y="5086369"/>
            <a:ext cx="1401383" cy="160721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err="1" smtClean="0">
                <a:solidFill>
                  <a:schemeClr val="tx1"/>
                </a:solidFill>
              </a:rPr>
              <a:t>Udfor-</a:t>
            </a:r>
            <a:endParaRPr lang="da-DK" sz="1200" dirty="0" smtClean="0">
              <a:solidFill>
                <a:schemeClr val="tx1"/>
              </a:solidFill>
            </a:endParaRPr>
          </a:p>
          <a:p>
            <a:pPr algn="ctr"/>
            <a:r>
              <a:rPr lang="da-DK" sz="1200" dirty="0" err="1" smtClean="0">
                <a:solidFill>
                  <a:schemeClr val="tx1"/>
                </a:solidFill>
              </a:rPr>
              <a:t>dring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9" name="Ligebenet trekant 18"/>
          <p:cNvSpPr/>
          <p:nvPr/>
        </p:nvSpPr>
        <p:spPr>
          <a:xfrm rot="317116">
            <a:off x="3568127" y="4854776"/>
            <a:ext cx="1168429" cy="133548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err="1" smtClean="0">
                <a:solidFill>
                  <a:schemeClr val="tx1"/>
                </a:solidFill>
              </a:rPr>
              <a:t>Udfor-</a:t>
            </a:r>
            <a:endParaRPr lang="da-DK" sz="1200" dirty="0" smtClean="0">
              <a:solidFill>
                <a:schemeClr val="tx1"/>
              </a:solidFill>
            </a:endParaRPr>
          </a:p>
          <a:p>
            <a:pPr algn="ctr"/>
            <a:r>
              <a:rPr lang="da-DK" sz="1200" dirty="0" err="1" smtClean="0">
                <a:solidFill>
                  <a:schemeClr val="tx1"/>
                </a:solidFill>
              </a:rPr>
              <a:t>dring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20" name="Ligebenet trekant 19"/>
          <p:cNvSpPr/>
          <p:nvPr/>
        </p:nvSpPr>
        <p:spPr>
          <a:xfrm rot="19531689">
            <a:off x="2060504" y="5206563"/>
            <a:ext cx="1168429" cy="133548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err="1" smtClean="0">
                <a:solidFill>
                  <a:schemeClr val="tx1"/>
                </a:solidFill>
              </a:rPr>
              <a:t>Udfor-</a:t>
            </a:r>
            <a:endParaRPr lang="da-DK" sz="1200" dirty="0" smtClean="0">
              <a:solidFill>
                <a:schemeClr val="tx1"/>
              </a:solidFill>
            </a:endParaRPr>
          </a:p>
          <a:p>
            <a:pPr algn="ctr"/>
            <a:r>
              <a:rPr lang="da-DK" sz="1200" dirty="0" err="1" smtClean="0">
                <a:solidFill>
                  <a:schemeClr val="tx1"/>
                </a:solidFill>
              </a:rPr>
              <a:t>dring</a:t>
            </a:r>
            <a:endParaRPr lang="da-DK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94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ylineV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4304"/>
            <a:ext cx="9144000" cy="1013578"/>
          </a:xfrm>
          <a:prstGeom prst="rect">
            <a:avLst/>
          </a:prstGeom>
        </p:spPr>
      </p:pic>
      <p:pic>
        <p:nvPicPr>
          <p:cNvPr id="6" name="Picture 1" descr="KK_Grundmaerke_Sort_Pantone_P_Bl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858" y="3239969"/>
            <a:ext cx="387519" cy="387519"/>
          </a:xfrm>
          <a:prstGeom prst="rect">
            <a:avLst/>
          </a:prstGeom>
        </p:spPr>
      </p:pic>
      <p:pic>
        <p:nvPicPr>
          <p:cNvPr id="7" name="Picture 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72" y="183316"/>
            <a:ext cx="1544169" cy="414125"/>
          </a:xfrm>
          <a:prstGeom prst="rect">
            <a:avLst/>
          </a:prstGeom>
        </p:spPr>
      </p:pic>
      <p:sp>
        <p:nvSpPr>
          <p:cNvPr id="21" name="Tekstboks 20"/>
          <p:cNvSpPr txBox="1"/>
          <p:nvPr/>
        </p:nvSpPr>
        <p:spPr>
          <a:xfrm>
            <a:off x="1129553" y="1524000"/>
            <a:ext cx="6158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Program: </a:t>
            </a:r>
          </a:p>
          <a:p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19.20-19.45 </a:t>
            </a:r>
            <a:r>
              <a:rPr lang="da-DK" dirty="0" smtClean="0"/>
              <a:t>– Workshop runde 1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19.45-20.05 </a:t>
            </a:r>
            <a:r>
              <a:rPr lang="da-DK" dirty="0" smtClean="0"/>
              <a:t>– Workshop runde 2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20.05-20.15 </a:t>
            </a:r>
            <a:r>
              <a:rPr lang="da-DK" dirty="0" smtClean="0"/>
              <a:t>– Kaffepause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20.15-20.40 </a:t>
            </a:r>
            <a:r>
              <a:rPr lang="da-DK" dirty="0" smtClean="0"/>
              <a:t>– Workshop runde 3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20.40-21.00 </a:t>
            </a:r>
            <a:r>
              <a:rPr lang="da-DK" dirty="0" smtClean="0"/>
              <a:t>-  Opsamling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3529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ylineV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4304"/>
            <a:ext cx="9144000" cy="1013578"/>
          </a:xfrm>
          <a:prstGeom prst="rect">
            <a:avLst/>
          </a:prstGeom>
        </p:spPr>
      </p:pic>
      <p:pic>
        <p:nvPicPr>
          <p:cNvPr id="6" name="Picture 1" descr="KK_Grundmaerke_Sort_Pantone_P_Bl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858" y="3239969"/>
            <a:ext cx="387519" cy="387519"/>
          </a:xfrm>
          <a:prstGeom prst="rect">
            <a:avLst/>
          </a:prstGeom>
        </p:spPr>
      </p:pic>
      <p:pic>
        <p:nvPicPr>
          <p:cNvPr id="7" name="Picture 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72" y="183316"/>
            <a:ext cx="1544169" cy="414125"/>
          </a:xfrm>
          <a:prstGeom prst="rect">
            <a:avLst/>
          </a:prstGeom>
        </p:spPr>
      </p:pic>
      <p:sp>
        <p:nvSpPr>
          <p:cNvPr id="21" name="Tekstboks 20"/>
          <p:cNvSpPr txBox="1"/>
          <p:nvPr/>
        </p:nvSpPr>
        <p:spPr>
          <a:xfrm>
            <a:off x="1129553" y="1524000"/>
            <a:ext cx="6158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Opsamling: </a:t>
            </a:r>
          </a:p>
          <a:p>
            <a:r>
              <a:rPr lang="da-DK" dirty="0" smtClean="0"/>
              <a:t>De vigtigste pointer: </a:t>
            </a:r>
          </a:p>
          <a:p>
            <a:r>
              <a:rPr lang="da-DK" dirty="0" smtClean="0"/>
              <a:t>Sportslige: </a:t>
            </a:r>
          </a:p>
          <a:p>
            <a:r>
              <a:rPr lang="da-DK" dirty="0" err="1" smtClean="0"/>
              <a:t>-</a:t>
            </a:r>
            <a:r>
              <a:rPr lang="da-DK" dirty="0" err="1" smtClean="0"/>
              <a:t>Bedre</a:t>
            </a:r>
            <a:r>
              <a:rPr lang="da-DK" dirty="0" smtClean="0"/>
              <a:t> uddannelse af trænere, undgå mangel, gulerod for foreningerne. </a:t>
            </a:r>
          </a:p>
          <a:p>
            <a:r>
              <a:rPr lang="da-DK" dirty="0" err="1" smtClean="0"/>
              <a:t>-bedre</a:t>
            </a:r>
            <a:r>
              <a:rPr lang="da-DK" dirty="0" smtClean="0"/>
              <a:t> træningskultur</a:t>
            </a:r>
          </a:p>
          <a:p>
            <a:r>
              <a:rPr lang="da-DK" dirty="0" smtClean="0"/>
              <a:t>-floorball DK mestre i 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3529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ylineV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4304"/>
            <a:ext cx="9144000" cy="1013578"/>
          </a:xfrm>
          <a:prstGeom prst="rect">
            <a:avLst/>
          </a:prstGeom>
        </p:spPr>
      </p:pic>
      <p:pic>
        <p:nvPicPr>
          <p:cNvPr id="6" name="Picture 1" descr="KK_Grundmaerke_Sort_Pantone_P_Bl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858" y="3239969"/>
            <a:ext cx="387519" cy="387519"/>
          </a:xfrm>
          <a:prstGeom prst="rect">
            <a:avLst/>
          </a:prstGeom>
        </p:spPr>
      </p:pic>
      <p:pic>
        <p:nvPicPr>
          <p:cNvPr id="7" name="Picture 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72" y="183316"/>
            <a:ext cx="1544169" cy="414125"/>
          </a:xfrm>
          <a:prstGeom prst="rect">
            <a:avLst/>
          </a:prstGeom>
        </p:spPr>
      </p:pic>
      <p:sp>
        <p:nvSpPr>
          <p:cNvPr id="21" name="Tekstboks 20"/>
          <p:cNvSpPr txBox="1"/>
          <p:nvPr/>
        </p:nvSpPr>
        <p:spPr>
          <a:xfrm>
            <a:off x="1129553" y="1524000"/>
            <a:ext cx="6158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Frivillighed: </a:t>
            </a:r>
          </a:p>
          <a:p>
            <a:pPr>
              <a:buFontTx/>
              <a:buChar char="-"/>
            </a:pPr>
            <a:r>
              <a:rPr lang="da-DK" dirty="0" smtClean="0"/>
              <a:t>Gøre det nemt at være frivillig</a:t>
            </a:r>
          </a:p>
          <a:p>
            <a:pPr>
              <a:buFontTx/>
              <a:buChar char="-"/>
            </a:pPr>
            <a:r>
              <a:rPr lang="da-DK" dirty="0" smtClean="0"/>
              <a:t>Opsøgende arbejde – frivillighedskonsulent</a:t>
            </a:r>
          </a:p>
          <a:p>
            <a:pPr>
              <a:buFontTx/>
              <a:buChar char="-"/>
            </a:pPr>
            <a:r>
              <a:rPr lang="da-DK" dirty="0" smtClean="0"/>
              <a:t>CSR</a:t>
            </a:r>
          </a:p>
          <a:p>
            <a:pPr>
              <a:buFontTx/>
              <a:buChar char="-"/>
            </a:pPr>
            <a:r>
              <a:rPr lang="da-DK" dirty="0" smtClean="0"/>
              <a:t>Belønning/anerkendelse</a:t>
            </a:r>
          </a:p>
          <a:p>
            <a:pPr>
              <a:buFontTx/>
              <a:buChar char="-"/>
            </a:pPr>
            <a:r>
              <a:rPr lang="da-DK" dirty="0" smtClean="0"/>
              <a:t>Mål: 10% flere frivillige i 2018</a:t>
            </a:r>
          </a:p>
          <a:p>
            <a:pPr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3529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191</Words>
  <Application>Microsoft Office PowerPoint</Application>
  <PresentationFormat>Skærmshow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Office Theme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</vt:vector>
  </TitlesOfParts>
  <Company>Kristine Mogensen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Mogensen</dc:creator>
  <cp:lastModifiedBy>Katrine Clausager Rich</cp:lastModifiedBy>
  <cp:revision>18</cp:revision>
  <dcterms:created xsi:type="dcterms:W3CDTF">2014-01-31T11:08:17Z</dcterms:created>
  <dcterms:modified xsi:type="dcterms:W3CDTF">2015-09-29T19:16:53Z</dcterms:modified>
</cp:coreProperties>
</file>