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C1E88-896E-4803-AF87-12FFEE445A3F}" type="datetimeFigureOut">
              <a:rPr lang="da-DK" smtClean="0"/>
              <a:t>25-08-2015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F1B90-4F33-435F-AA25-4A0614C176D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884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F1B90-4F33-435F-AA25-4A0614C176D1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357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F1B90-4F33-435F-AA25-4A0614C176D1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941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2297-A818-46A8-909F-95F61AF1E835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57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E4B71-17F9-4EF5-958A-908E747B5944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930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BBE8-17DB-4FE5-91DC-ADF50EB4D2AE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31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A3-3548-4696-BCD1-2DFACBE8DC34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6179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89A-E11E-4C28-BB85-88BA76569220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2951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4EEB-3B38-4C29-88F7-C56115F37E29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8833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2A30-60A6-47A6-A2CE-AA8114C3C8A5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2552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1105-5C20-4D04-8ADB-13E8ACB3DE8D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901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BB0D-D682-4223-981B-30AF87D73FAE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703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BE07-6459-48B7-B895-A2407D18DBC8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030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0E8F-B6E2-490F-A6B3-A2FE39DD48A6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038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CB2C-3906-4DEF-A2E9-E0C66F0C7577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508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C7DE-0C91-4F0E-B7D2-64FCBC759D03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467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33F-0BCF-40AC-BBB1-3BEA64A8C258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944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54C-80DE-45EE-940F-3FF44533130B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832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dirty="0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6AAA6-4945-4CE4-9EF4-47EEB48F33C5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283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179D-BFFB-48CF-9D65-3E99F0655499}" type="datetime1">
              <a:rPr lang="da-DK" smtClean="0"/>
              <a:t>25-08-2015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Idrætsforum København arbejder politisk for at sikre de bedste betingelser og udviklingsmuligheder for den organiserede idræt i København.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882D15-E379-4943-B5EE-CD45BF8C534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572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draetsforum.dk" TargetMode="External"/><Relationship Id="rId2" Type="http://schemas.openxmlformats.org/officeDocument/2006/relationships/hyperlink" Target="http://www.idraetsforum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Idrætsforum København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Idrætsforum København arbejder politisk for at sikre de bedste betingelser og udviklingsmuligheder for den organiserede </a:t>
            </a:r>
            <a:r>
              <a:rPr lang="da-DK" dirty="0" smtClean="0"/>
              <a:t>idræt.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21" y="171301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032" y="4841084"/>
            <a:ext cx="1904762" cy="190476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Om Idrætsforum København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893713"/>
          </a:xfrm>
        </p:spPr>
        <p:txBody>
          <a:bodyPr>
            <a:normAutofit fontScale="92500"/>
          </a:bodyPr>
          <a:lstStyle/>
          <a:p>
            <a:r>
              <a:rPr lang="da-DK" sz="2000" dirty="0"/>
              <a:t>10 </a:t>
            </a:r>
            <a:r>
              <a:rPr lang="da-DK" sz="2000" dirty="0" smtClean="0"/>
              <a:t>specialforbund</a:t>
            </a:r>
          </a:p>
          <a:p>
            <a:pPr lvl="1"/>
            <a:r>
              <a:rPr lang="da-DK" sz="1800" dirty="0" smtClean="0"/>
              <a:t>atletik, badminton, basketball, fodbold, gymnastik, svømning, håndbold, ishockey, kano &amp;kajak, sejl</a:t>
            </a:r>
          </a:p>
          <a:p>
            <a:r>
              <a:rPr lang="da-DK" sz="2000" dirty="0" smtClean="0"/>
              <a:t>Driftsopgaver:</a:t>
            </a:r>
          </a:p>
          <a:p>
            <a:pPr lvl="1"/>
            <a:r>
              <a:rPr lang="da-DK" sz="1800" dirty="0" smtClean="0"/>
              <a:t>videndeling, formidling, kommunikation, </a:t>
            </a:r>
            <a:r>
              <a:rPr lang="da-DK" sz="1800" dirty="0"/>
              <a:t>møder</a:t>
            </a:r>
            <a:r>
              <a:rPr lang="da-DK" sz="1800" dirty="0" smtClean="0"/>
              <a:t>, høringer, netværksdannelse</a:t>
            </a:r>
          </a:p>
          <a:p>
            <a:r>
              <a:rPr lang="da-DK" sz="2000" dirty="0" smtClean="0"/>
              <a:t>Aktiviteter:</a:t>
            </a:r>
          </a:p>
          <a:p>
            <a:pPr lvl="1"/>
            <a:r>
              <a:rPr lang="da-DK" sz="1800" dirty="0" smtClean="0"/>
              <a:t>Idrættens Dialogmøder, vælgermøder, workshops, uddannelse, networking</a:t>
            </a:r>
          </a:p>
          <a:p>
            <a:r>
              <a:rPr lang="da-DK" sz="2200" dirty="0" smtClean="0"/>
              <a:t>Indsatsområderne:</a:t>
            </a:r>
          </a:p>
          <a:p>
            <a:pPr lvl="1"/>
            <a:r>
              <a:rPr lang="da-DK" sz="1900" dirty="0" smtClean="0"/>
              <a:t>Faciliteter</a:t>
            </a:r>
            <a:r>
              <a:rPr lang="da-DK" sz="1900" dirty="0"/>
              <a:t>, specialforbund, </a:t>
            </a:r>
            <a:r>
              <a:rPr lang="da-DK" sz="1900" dirty="0" smtClean="0"/>
              <a:t>partnerskaber samt rekruttering</a:t>
            </a:r>
            <a:br>
              <a:rPr lang="da-DK" sz="1900" dirty="0" smtClean="0"/>
            </a:br>
            <a:r>
              <a:rPr lang="da-DK" sz="1900" dirty="0" smtClean="0"/>
              <a:t>af </a:t>
            </a:r>
            <a:r>
              <a:rPr lang="da-DK" sz="1900" dirty="0"/>
              <a:t>nye målgrupper til den organiserede idræt.</a:t>
            </a:r>
            <a:endParaRPr lang="da-DK" sz="1900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z="1200" dirty="0" smtClean="0"/>
              <a:t>Idrætsforum København arbejder politisk for at sikre de bedste betingelser og udviklingsmuligheder for den organiserede idræt.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2511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Organisationen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sz="1700" dirty="0" smtClean="0"/>
              <a:t>Styregruppen </a:t>
            </a:r>
            <a:r>
              <a:rPr lang="da-DK" sz="1700" dirty="0"/>
              <a:t>består af repræsentanter fra </a:t>
            </a:r>
            <a:r>
              <a:rPr lang="da-DK" sz="1700" dirty="0" smtClean="0"/>
              <a:t>DIF, Håndbold </a:t>
            </a:r>
            <a:r>
              <a:rPr lang="da-DK" sz="1700" dirty="0"/>
              <a:t>Region Øst, </a:t>
            </a:r>
            <a:r>
              <a:rPr lang="da-DK" sz="1700" dirty="0" smtClean="0"/>
              <a:t>GymDanmark, </a:t>
            </a:r>
            <a:r>
              <a:rPr lang="da-DK" sz="1700" dirty="0"/>
              <a:t>Dansk Atletikforbund, Badminton Danmark, DBU København, Dansk Svømmeunion, Dansk Sejlunion, Danmarks Basket Forbund, Dansk Kano- og Kajak </a:t>
            </a:r>
            <a:r>
              <a:rPr lang="da-DK" sz="1700" dirty="0" smtClean="0"/>
              <a:t>Forbund, Borgmester Kultur &amp; Fritid København.</a:t>
            </a:r>
            <a:br>
              <a:rPr lang="da-DK" sz="1700" dirty="0" smtClean="0"/>
            </a:br>
            <a:r>
              <a:rPr lang="da-DK" sz="1700" dirty="0" smtClean="0"/>
              <a:t>Der </a:t>
            </a:r>
            <a:r>
              <a:rPr lang="da-DK" sz="1700" dirty="0"/>
              <a:t>holdes 4 styregruppemøder om året.</a:t>
            </a:r>
          </a:p>
          <a:p>
            <a:r>
              <a:rPr lang="da-DK" sz="1700" dirty="0"/>
              <a:t>Arbejdsgruppen består af konsulenter fra Badminton Danmark, Dansk Svømmeunion, Håndbold Region Øst, DBU København, Danmarks Basket Forbund, Team Copenhagen. </a:t>
            </a:r>
            <a:r>
              <a:rPr lang="da-DK" sz="1700" dirty="0" smtClean="0"/>
              <a:t>GymDanmark.</a:t>
            </a:r>
            <a:br>
              <a:rPr lang="da-DK" sz="1700" dirty="0" smtClean="0"/>
            </a:br>
            <a:r>
              <a:rPr lang="da-DK" sz="1700" dirty="0" smtClean="0"/>
              <a:t>Der </a:t>
            </a:r>
            <a:r>
              <a:rPr lang="da-DK" sz="1700" dirty="0"/>
              <a:t>holdes 4-6 arbejdsgruppemøder om året</a:t>
            </a:r>
            <a:r>
              <a:rPr lang="da-DK" sz="1700" dirty="0" smtClean="0"/>
              <a:t>.</a:t>
            </a:r>
          </a:p>
          <a:p>
            <a:pPr lvl="0"/>
            <a:r>
              <a:rPr lang="da-DK" sz="1700" dirty="0"/>
              <a:t>Sekretariatet </a:t>
            </a:r>
            <a:r>
              <a:rPr lang="da-DK" sz="1700" dirty="0" smtClean="0"/>
              <a:t>- 2 ansatte </a:t>
            </a:r>
            <a:r>
              <a:rPr lang="da-DK" sz="1700" dirty="0"/>
              <a:t>– </a:t>
            </a:r>
            <a:r>
              <a:rPr lang="da-DK" sz="1700" dirty="0" smtClean="0"/>
              <a:t>sekretariatsleder Søren Hemmingshøj, sekretariatsmedarbejder Pernille </a:t>
            </a:r>
            <a:r>
              <a:rPr lang="da-DK" sz="1700" dirty="0"/>
              <a:t>Fløjstrup </a:t>
            </a:r>
            <a:r>
              <a:rPr lang="da-DK" sz="1700" dirty="0" smtClean="0"/>
              <a:t>Andersen</a:t>
            </a:r>
            <a:br>
              <a:rPr lang="da-DK" sz="1700" dirty="0" smtClean="0"/>
            </a:br>
            <a:r>
              <a:rPr lang="da-DK" sz="1700" dirty="0" smtClean="0"/>
              <a:t>(deltid)</a:t>
            </a:r>
            <a:endParaRPr lang="da-DK" sz="1700" dirty="0"/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032" y="4841084"/>
            <a:ext cx="1904762" cy="1904762"/>
          </a:xfrm>
          <a:prstGeom prst="rect">
            <a:avLst/>
          </a:prstGeo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589212" y="6135807"/>
            <a:ext cx="7619999" cy="468000"/>
          </a:xfrm>
        </p:spPr>
        <p:txBody>
          <a:bodyPr/>
          <a:lstStyle/>
          <a:p>
            <a:r>
              <a:rPr lang="da-DK" sz="1200" dirty="0" smtClean="0"/>
              <a:t>Idrætsforum København arbejder politisk for at sikre de bedste betingelser og udviklingsmuligheder for den organiserede idræt.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3721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Et udsnit af opgaverne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a-DK" dirty="0" smtClean="0"/>
              <a:t>Påvirke </a:t>
            </a:r>
            <a:r>
              <a:rPr lang="da-DK" dirty="0"/>
              <a:t>dagsordenen for driften og udviklingen af den organiserede </a:t>
            </a:r>
            <a:r>
              <a:rPr lang="da-DK" dirty="0" smtClean="0"/>
              <a:t>idræt.</a:t>
            </a:r>
            <a:endParaRPr lang="da-DK" dirty="0"/>
          </a:p>
          <a:p>
            <a:pPr lvl="0"/>
            <a:r>
              <a:rPr lang="da-DK" dirty="0"/>
              <a:t>Styrke samarbejdet på tværs af specialforbundene. Synliggøre den fælles holdning.</a:t>
            </a:r>
          </a:p>
          <a:p>
            <a:pPr lvl="0"/>
            <a:r>
              <a:rPr lang="da-DK" dirty="0" smtClean="0"/>
              <a:t>Samarbejde </a:t>
            </a:r>
            <a:r>
              <a:rPr lang="da-DK" dirty="0"/>
              <a:t>med kommune, lokaludvalg, politiske udvalg og andre aktører omkring idrætten i København</a:t>
            </a:r>
            <a:r>
              <a:rPr lang="da-DK" dirty="0" smtClean="0"/>
              <a:t>.</a:t>
            </a:r>
          </a:p>
          <a:p>
            <a:r>
              <a:rPr lang="da-DK" dirty="0"/>
              <a:t>Lave ”Idrættens dialogmøder” </a:t>
            </a:r>
            <a:r>
              <a:rPr lang="da-DK" dirty="0" smtClean="0"/>
              <a:t>med </a:t>
            </a:r>
            <a:r>
              <a:rPr lang="da-DK" dirty="0"/>
              <a:t>aktuelle emner og mulighed for debat og </a:t>
            </a:r>
            <a:r>
              <a:rPr lang="da-DK" dirty="0" err="1"/>
              <a:t>networking</a:t>
            </a:r>
            <a:r>
              <a:rPr lang="da-DK" dirty="0" smtClean="0"/>
              <a:t>.</a:t>
            </a:r>
          </a:p>
          <a:p>
            <a:r>
              <a:rPr lang="da-DK" dirty="0" smtClean="0"/>
              <a:t>Workshop med </a:t>
            </a:r>
            <a:r>
              <a:rPr lang="da-DK" dirty="0" err="1" smtClean="0"/>
              <a:t>Bla</a:t>
            </a:r>
            <a:r>
              <a:rPr lang="da-DK" dirty="0" smtClean="0"/>
              <a:t> Lokaludvalgene</a:t>
            </a:r>
          </a:p>
          <a:p>
            <a:r>
              <a:rPr lang="da-DK" dirty="0" smtClean="0"/>
              <a:t>Være en del af DGI &amp; DIF vision 25-50-75</a:t>
            </a:r>
            <a:endParaRPr lang="da-DK" dirty="0"/>
          </a:p>
          <a:p>
            <a:r>
              <a:rPr lang="da-DK" dirty="0"/>
              <a:t>Arbejde med fyrtårnsprojekter på facilitetsområdet</a:t>
            </a:r>
            <a:r>
              <a:rPr lang="da-DK" dirty="0" smtClean="0"/>
              <a:t>.</a:t>
            </a:r>
          </a:p>
          <a:p>
            <a:r>
              <a:rPr lang="da-DK" dirty="0"/>
              <a:t>Kommunikationsarbejde og </a:t>
            </a:r>
            <a:r>
              <a:rPr lang="da-DK" dirty="0" smtClean="0"/>
              <a:t>synliggørelse.</a:t>
            </a:r>
          </a:p>
          <a:p>
            <a:pPr lvl="1"/>
            <a:r>
              <a:rPr lang="da-DK" dirty="0" smtClean="0"/>
              <a:t>Hjemmeside</a:t>
            </a:r>
            <a:r>
              <a:rPr lang="da-DK" dirty="0"/>
              <a:t>, nyhedsbrev, </a:t>
            </a:r>
            <a:r>
              <a:rPr lang="da-DK" dirty="0" smtClean="0"/>
              <a:t>networking, videndeling</a:t>
            </a:r>
            <a:r>
              <a:rPr lang="da-DK" dirty="0"/>
              <a:t>.</a:t>
            </a:r>
          </a:p>
          <a:p>
            <a:pPr lvl="0"/>
            <a:endParaRPr lang="da-DK" dirty="0"/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032" y="4841084"/>
            <a:ext cx="1904762" cy="1904762"/>
          </a:xfrm>
          <a:prstGeom prst="rect">
            <a:avLst/>
          </a:prstGeo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589212" y="6135807"/>
            <a:ext cx="7619999" cy="468000"/>
          </a:xfrm>
        </p:spPr>
        <p:txBody>
          <a:bodyPr/>
          <a:lstStyle/>
          <a:p>
            <a:r>
              <a:rPr lang="da-DK" sz="1200" dirty="0" smtClean="0"/>
              <a:t>Idrætsforum København arbejder politisk for at sikre de bedste betingelser og udviklingsmuligheder for den organiserede idræt.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1566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 for opmærksomheden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b="1" dirty="0" smtClean="0"/>
              <a:t>Følg Idrætsforum København</a:t>
            </a:r>
          </a:p>
          <a:p>
            <a:pPr lvl="2"/>
            <a:endParaRPr lang="da-DK" sz="2000" dirty="0" smtClean="0">
              <a:hlinkClick r:id="rId2"/>
            </a:endParaRPr>
          </a:p>
          <a:p>
            <a:pPr lvl="2"/>
            <a:r>
              <a:rPr lang="da-DK" sz="1800" dirty="0" smtClean="0">
                <a:hlinkClick r:id="rId2"/>
              </a:rPr>
              <a:t>www.idraetsforum.dk</a:t>
            </a:r>
            <a:r>
              <a:rPr lang="da-DK" sz="1800" dirty="0" smtClean="0"/>
              <a:t>. Kontakt: </a:t>
            </a:r>
            <a:r>
              <a:rPr lang="da-DK" sz="1800" dirty="0" smtClean="0">
                <a:hlinkClick r:id="rId3"/>
              </a:rPr>
              <a:t>info@idraetsforum.dk</a:t>
            </a:r>
            <a:endParaRPr lang="da-DK" sz="1800" dirty="0" smtClean="0"/>
          </a:p>
          <a:p>
            <a:pPr lvl="2"/>
            <a:r>
              <a:rPr lang="da-DK" sz="1800" dirty="0" smtClean="0"/>
              <a:t>Profil på LinkedIn &amp;Twitter @ifk_kbh</a:t>
            </a:r>
          </a:p>
          <a:p>
            <a:pPr lvl="2"/>
            <a:r>
              <a:rPr lang="da-DK" sz="1800" dirty="0" smtClean="0"/>
              <a:t>Nyhedsbrev – tilmelding på www.idraetsforum.dk</a:t>
            </a:r>
          </a:p>
          <a:p>
            <a:pPr lvl="2"/>
            <a:r>
              <a:rPr lang="da-DK" sz="1800" dirty="0" smtClean="0"/>
              <a:t>Idrættens Dialogmøder</a:t>
            </a:r>
            <a:endParaRPr lang="da-DK" sz="1800" dirty="0"/>
          </a:p>
          <a:p>
            <a:pPr lvl="2"/>
            <a:endParaRPr lang="da-DK" sz="1800" dirty="0" smtClean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032" y="4841084"/>
            <a:ext cx="1904762" cy="1904762"/>
          </a:xfrm>
          <a:prstGeom prst="rect">
            <a:avLst/>
          </a:prstGeo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z="1200" dirty="0" smtClean="0"/>
              <a:t>Idrætsforum København arbejder politisk for at sikre de bedste betingelser og udviklingsmuligheder for den organiserede idræt.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7638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k">
  <a:themeElements>
    <a:clrScheme name="Vis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Vis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s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308</Words>
  <Application>Microsoft Office PowerPoint</Application>
  <PresentationFormat>Brugerdefineret</PresentationFormat>
  <Paragraphs>40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Visk</vt:lpstr>
      <vt:lpstr>Idrætsforum København</vt:lpstr>
      <vt:lpstr>Om Idrætsforum København</vt:lpstr>
      <vt:lpstr>Organisationen</vt:lpstr>
      <vt:lpstr>Et udsnit af opgaverne</vt:lpstr>
      <vt:lpstr>Tak for opmærksomheden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Pernille Fløjstrup Andersen</dc:creator>
  <cp:lastModifiedBy>Søren Hemmingshøj</cp:lastModifiedBy>
  <cp:revision>24</cp:revision>
  <cp:lastPrinted>2015-08-25T06:37:45Z</cp:lastPrinted>
  <dcterms:created xsi:type="dcterms:W3CDTF">2015-03-19T11:32:02Z</dcterms:created>
  <dcterms:modified xsi:type="dcterms:W3CDTF">2015-08-25T06:39:48Z</dcterms:modified>
</cp:coreProperties>
</file>